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804" r:id="rId1"/>
  </p:sldMasterIdLst>
  <p:notesMasterIdLst>
    <p:notesMasterId r:id="rId8"/>
  </p:notesMasterIdLst>
  <p:sldIdLst>
    <p:sldId id="256" r:id="rId2"/>
    <p:sldId id="257" r:id="rId3"/>
    <p:sldId id="261" r:id="rId4"/>
    <p:sldId id="258" r:id="rId5"/>
    <p:sldId id="259" r:id="rId6"/>
    <p:sldId id="260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5EF62ACB-B8EF-44C7-ABCF-FC83A1F57A81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DF1E599-EB1C-46B1-BB3D-863E7D60D64F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DF1E599-EB1C-46B1-BB3D-863E7D60D64F}" type="slidenum">
              <a:rPr lang="en-US" smtClean="0"/>
              <a:pPr/>
              <a:t>5</a:t>
            </a:fld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 bwMode="white">
          <a:xfrm>
            <a:off x="0" y="5971032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-9144" y="6053328"/>
            <a:ext cx="2249424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Rectangle 10"/>
          <p:cNvSpPr/>
          <p:nvPr/>
        </p:nvSpPr>
        <p:spPr>
          <a:xfrm>
            <a:off x="2359152" y="6044184"/>
            <a:ext cx="6784848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2362200" y="4038600"/>
            <a:ext cx="6477000" cy="1828800"/>
          </a:xfrm>
        </p:spPr>
        <p:txBody>
          <a:bodyPr anchor="b"/>
          <a:lstStyle>
            <a:lvl1pPr>
              <a:defRPr cap="all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2362200" y="6050037"/>
            <a:ext cx="6705600" cy="685800"/>
          </a:xfrm>
        </p:spPr>
        <p:txBody>
          <a:bodyPr anchor="ctr">
            <a:normAutofit/>
          </a:bodyPr>
          <a:lstStyle>
            <a:lvl1pPr marL="0" indent="0" algn="l">
              <a:buNone/>
              <a:defRPr sz="2600">
                <a:solidFill>
                  <a:srgbClr val="FFFFFF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76200" y="6068699"/>
            <a:ext cx="2057400" cy="685800"/>
          </a:xfrm>
        </p:spPr>
        <p:txBody>
          <a:bodyPr>
            <a:noAutofit/>
          </a:bodyPr>
          <a:lstStyle>
            <a:lvl1pPr algn="ctr">
              <a:defRPr sz="2000">
                <a:solidFill>
                  <a:srgbClr val="FFFFFF"/>
                </a:solidFill>
              </a:defRPr>
            </a:lvl1pPr>
          </a:lstStyle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2085393" y="236538"/>
            <a:ext cx="5867400" cy="365125"/>
          </a:xfrm>
        </p:spPr>
        <p:txBody>
          <a:bodyPr/>
          <a:lstStyle>
            <a:lvl1pPr algn="r">
              <a:defRPr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8001000" y="228600"/>
            <a:ext cx="8382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609600"/>
            <a:ext cx="2057400" cy="55165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5562600" cy="5516564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6553200" y="6248402"/>
            <a:ext cx="2209800" cy="365125"/>
          </a:xfrm>
        </p:spPr>
        <p:txBody>
          <a:bodyPr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1" y="6248207"/>
            <a:ext cx="5573483" cy="365125"/>
          </a:xfrm>
        </p:spPr>
        <p:txBody>
          <a:bodyPr/>
          <a:lstStyle/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6096318" y="0"/>
            <a:ext cx="320040" cy="6858000"/>
          </a:xfrm>
          <a:prstGeom prst="rect">
            <a:avLst/>
          </a:prstGeom>
          <a:solidFill>
            <a:srgbClr val="FFFFFF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6142038" y="609600"/>
            <a:ext cx="228600" cy="6248400"/>
          </a:xfrm>
          <a:prstGeom prst="rect">
            <a:avLst/>
          </a:prstGeom>
          <a:solidFill>
            <a:schemeClr val="accent1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6142038" y="0"/>
            <a:ext cx="228600" cy="533400"/>
          </a:xfrm>
          <a:prstGeom prst="rect">
            <a:avLst/>
          </a:prstGeom>
          <a:solidFill>
            <a:schemeClr val="accent2"/>
          </a:solidFill>
          <a:ln w="19050" cap="flat" cmpd="sng" algn="ctr">
            <a:noFill/>
            <a:prstDash val="solid"/>
          </a:ln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 rot="5400000">
            <a:off x="5989638" y="144462"/>
            <a:ext cx="533400" cy="244476"/>
          </a:xfrm>
        </p:spPr>
        <p:txBody>
          <a:bodyPr/>
          <a:lstStyle/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12648" y="228600"/>
            <a:ext cx="8153400" cy="9906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Content Placeholder 7"/>
          <p:cNvSpPr>
            <a:spLocks noGrp="1"/>
          </p:cNvSpPr>
          <p:nvPr>
            <p:ph sz="quarter" idx="1"/>
          </p:nvPr>
        </p:nvSpPr>
        <p:spPr>
          <a:xfrm>
            <a:off x="612648" y="1600200"/>
            <a:ext cx="8153400" cy="44958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743200"/>
            <a:ext cx="7123113" cy="1673225"/>
          </a:xfrm>
        </p:spPr>
        <p:txBody>
          <a:bodyPr anchor="t"/>
          <a:lstStyle>
            <a:lvl1pPr marL="0" indent="0">
              <a:buNone/>
              <a:defRPr sz="280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7" name="Rectangle 6"/>
          <p:cNvSpPr/>
          <p:nvPr/>
        </p:nvSpPr>
        <p:spPr bwMode="white">
          <a:xfrm>
            <a:off x="0" y="1524000"/>
            <a:ext cx="9144000" cy="114300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600200"/>
            <a:ext cx="1295400" cy="990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1371600" y="1600200"/>
            <a:ext cx="7772400" cy="990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1600200"/>
            <a:ext cx="7620000" cy="990600"/>
          </a:xfrm>
        </p:spPr>
        <p:txBody>
          <a:bodyPr/>
          <a:lstStyle>
            <a:lvl1pPr algn="l">
              <a:buNone/>
              <a:defRPr sz="4400" b="0" cap="none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1752600"/>
            <a:ext cx="1295400" cy="701676"/>
          </a:xfrm>
        </p:spPr>
        <p:txBody>
          <a:bodyPr>
            <a:noAutofit/>
          </a:bodyPr>
          <a:lstStyle>
            <a:lvl1pPr>
              <a:defRPr sz="2400">
                <a:solidFill>
                  <a:srgbClr val="FFFFFF"/>
                </a:solidFill>
              </a:defRPr>
            </a:lvl1pPr>
          </a:lstStyle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609600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4844901" y="1589567"/>
            <a:ext cx="3886200" cy="45720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8" name="Date Placeholder 7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0" name="Slide Number Placeholder 9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400" y="273050"/>
            <a:ext cx="8153400" cy="8699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2"/>
          </p:nvPr>
        </p:nvSpPr>
        <p:spPr>
          <a:xfrm>
            <a:off x="609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4"/>
          </p:nvPr>
        </p:nvSpPr>
        <p:spPr>
          <a:xfrm>
            <a:off x="4800600" y="2438400"/>
            <a:ext cx="3886200" cy="35814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15"/>
          </p:nvPr>
        </p:nvSpPr>
        <p:spPr/>
        <p:txBody>
          <a:bodyPr rtlCol="0"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2" name="Slide Number Placeholder 11"/>
          <p:cNvSpPr>
            <a:spLocks noGrp="1"/>
          </p:cNvSpPr>
          <p:nvPr>
            <p:ph type="sldNum" sz="quarter" idx="16"/>
          </p:nvPr>
        </p:nvSpPr>
        <p:spPr/>
        <p:txBody>
          <a:bodyPr rtlCol="0"/>
          <a:lstStyle/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7"/>
          </p:nvPr>
        </p:nvSpPr>
        <p:spPr/>
        <p:txBody>
          <a:bodyPr rtlCol="0"/>
          <a:lstStyle/>
          <a:p>
            <a:endParaRPr lang="en-US"/>
          </a:p>
        </p:txBody>
      </p:sp>
      <p:sp>
        <p:nvSpPr>
          <p:cNvPr id="16" name="Text Placeholder 15"/>
          <p:cNvSpPr>
            <a:spLocks noGrp="1"/>
          </p:cNvSpPr>
          <p:nvPr>
            <p:ph type="body" sz="quarter" idx="1"/>
          </p:nvPr>
        </p:nvSpPr>
        <p:spPr>
          <a:xfrm>
            <a:off x="609600" y="1752600"/>
            <a:ext cx="3886200" cy="640080"/>
          </a:xfrm>
          <a:solidFill>
            <a:schemeClr val="accent2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15" name="Text Placeholder 14"/>
          <p:cNvSpPr>
            <a:spLocks noGrp="1"/>
          </p:cNvSpPr>
          <p:nvPr>
            <p:ph type="body" sz="quarter" idx="3"/>
          </p:nvPr>
        </p:nvSpPr>
        <p:spPr>
          <a:xfrm>
            <a:off x="4800600" y="1752600"/>
            <a:ext cx="3886200" cy="640080"/>
          </a:xfrm>
          <a:solidFill>
            <a:schemeClr val="accent4"/>
          </a:solidFill>
        </p:spPr>
        <p:txBody>
          <a:bodyPr rtlCol="0" anchor="ctr"/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0" y="6248400"/>
            <a:ext cx="533400" cy="3810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273050"/>
            <a:ext cx="8077200" cy="869950"/>
          </a:xfrm>
        </p:spPr>
        <p:txBody>
          <a:bodyPr anchor="ctr"/>
          <a:lstStyle>
            <a:lvl1pPr algn="l">
              <a:buNone/>
              <a:defRPr sz="4400" b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>
                <a:solidFill>
                  <a:srgbClr val="FFFFFF"/>
                </a:solidFill>
              </a:defRPr>
            </a:lvl1pPr>
          </a:lstStyle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09600" y="1752600"/>
            <a:ext cx="1600200" cy="4343400"/>
          </a:xfrm>
          <a:ln w="50800" cap="sq" cmpd="dbl" algn="ctr">
            <a:solidFill>
              <a:schemeClr val="accent2"/>
            </a:solidFill>
            <a:prstDash val="solid"/>
            <a:miter lim="800000"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minor">
            <a:schemeClr val="lt1"/>
          </a:fontRef>
        </p:style>
        <p:txBody>
          <a:bodyPr lIns="137160" tIns="182880" rIns="137160" bIns="91440"/>
          <a:lstStyle>
            <a:lvl1pPr marL="0" indent="0">
              <a:spcAft>
                <a:spcPts val="1000"/>
              </a:spcAft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9" name="Content Placeholder 8"/>
          <p:cNvSpPr>
            <a:spLocks noGrp="1"/>
          </p:cNvSpPr>
          <p:nvPr>
            <p:ph sz="quarter" idx="1"/>
          </p:nvPr>
        </p:nvSpPr>
        <p:spPr>
          <a:xfrm>
            <a:off x="2362200" y="1752600"/>
            <a:ext cx="6400800" cy="4419600"/>
          </a:xfrm>
        </p:spPr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600200" y="5486400"/>
            <a:ext cx="7315200" cy="685800"/>
          </a:xfrm>
        </p:spPr>
        <p:txBody>
          <a:bodyPr/>
          <a:lstStyle>
            <a:lvl1pPr marL="0" indent="0">
              <a:buFontTx/>
              <a:buNone/>
              <a:defRPr sz="17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8" name="Rectangle 7"/>
          <p:cNvSpPr/>
          <p:nvPr/>
        </p:nvSpPr>
        <p:spPr bwMode="white">
          <a:xfrm>
            <a:off x="-9144" y="4572000"/>
            <a:ext cx="9144000" cy="886968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-9144" y="4663440"/>
            <a:ext cx="1463040" cy="7132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Rectangle 9"/>
          <p:cNvSpPr/>
          <p:nvPr/>
        </p:nvSpPr>
        <p:spPr>
          <a:xfrm>
            <a:off x="1545336" y="4654296"/>
            <a:ext cx="7598664" cy="713232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00200" y="4648200"/>
            <a:ext cx="7315200" cy="685800"/>
          </a:xfrm>
        </p:spPr>
        <p:txBody>
          <a:bodyPr anchor="ctr"/>
          <a:lstStyle>
            <a:lvl1pPr algn="l">
              <a:buNone/>
              <a:defRPr sz="2800" b="0">
                <a:solidFill>
                  <a:srgbClr val="FFFFFF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1" name="Rectangle 10"/>
          <p:cNvSpPr/>
          <p:nvPr/>
        </p:nvSpPr>
        <p:spPr bwMode="white">
          <a:xfrm>
            <a:off x="1447800" y="0"/>
            <a:ext cx="100584" cy="6867144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Date Placeholder 11"/>
          <p:cNvSpPr>
            <a:spLocks noGrp="1"/>
          </p:cNvSpPr>
          <p:nvPr>
            <p:ph type="dt" sz="half" idx="10"/>
          </p:nvPr>
        </p:nvSpPr>
        <p:spPr>
          <a:xfrm>
            <a:off x="6248400" y="6248400"/>
            <a:ext cx="2667000" cy="365125"/>
          </a:xfrm>
        </p:spPr>
        <p:txBody>
          <a:bodyPr rtlCol="0"/>
          <a:lstStyle/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13" name="Slide Number Placeholder 12"/>
          <p:cNvSpPr>
            <a:spLocks noGrp="1"/>
          </p:cNvSpPr>
          <p:nvPr>
            <p:ph type="sldNum" sz="quarter" idx="11"/>
          </p:nvPr>
        </p:nvSpPr>
        <p:spPr>
          <a:xfrm>
            <a:off x="0" y="4667249"/>
            <a:ext cx="1447800" cy="663578"/>
          </a:xfrm>
        </p:spPr>
        <p:txBody>
          <a:bodyPr rtlCol="0"/>
          <a:lstStyle>
            <a:lvl1pPr>
              <a:defRPr sz="2800"/>
            </a:lvl1pPr>
          </a:lstStyle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14" name="Footer Placeholder 13"/>
          <p:cNvSpPr>
            <a:spLocks noGrp="1"/>
          </p:cNvSpPr>
          <p:nvPr>
            <p:ph type="ftr" sz="quarter" idx="12"/>
          </p:nvPr>
        </p:nvSpPr>
        <p:spPr>
          <a:xfrm>
            <a:off x="1600200" y="6248206"/>
            <a:ext cx="4572000" cy="365125"/>
          </a:xfrm>
        </p:spPr>
        <p:txBody>
          <a:bodyPr rtlCol="0"/>
          <a:lstStyle/>
          <a:p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560576" y="0"/>
            <a:ext cx="7583424" cy="4568952"/>
          </a:xfrm>
          <a:solidFill>
            <a:schemeClr val="accent1">
              <a:tint val="40000"/>
            </a:schemeClr>
          </a:solidFill>
          <a:ln>
            <a:noFill/>
          </a:ln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228600"/>
            <a:ext cx="8153400" cy="9906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12648" y="1600200"/>
            <a:ext cx="8153400" cy="452628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6096000" y="6248400"/>
            <a:ext cx="2667000" cy="365125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fld id="{0ECD1BF0-D522-44C8-9996-E4F7D09629D7}" type="datetimeFigureOut">
              <a:rPr lang="en-US" smtClean="0"/>
              <a:pPr/>
              <a:t>3/11/2014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609600" y="6248206"/>
            <a:ext cx="5421083" cy="365125"/>
          </a:xfrm>
          <a:prstGeom prst="rect">
            <a:avLst/>
          </a:prstGeom>
        </p:spPr>
        <p:txBody>
          <a:bodyPr vert="horz" anchor="ctr"/>
          <a:lstStyle>
            <a:lvl1pPr algn="r" eaLnBrk="1" latinLnBrk="0" hangingPunct="1">
              <a:defRPr kumimoji="0" sz="1400">
                <a:solidFill>
                  <a:schemeClr val="tx2"/>
                </a:solidFill>
              </a:defRPr>
            </a:lvl1pPr>
          </a:lstStyle>
          <a:p>
            <a:endParaRPr lang="en-US"/>
          </a:p>
        </p:txBody>
      </p:sp>
      <p:sp>
        <p:nvSpPr>
          <p:cNvPr id="7" name="Rectangle 6"/>
          <p:cNvSpPr/>
          <p:nvPr/>
        </p:nvSpPr>
        <p:spPr bwMode="white">
          <a:xfrm>
            <a:off x="0" y="1234440"/>
            <a:ext cx="9144000" cy="320040"/>
          </a:xfrm>
          <a:prstGeom prst="rect">
            <a:avLst/>
          </a:prstGeom>
          <a:solidFill>
            <a:srgbClr val="FFFFFF"/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8" name="Rectangle 7"/>
          <p:cNvSpPr/>
          <p:nvPr/>
        </p:nvSpPr>
        <p:spPr>
          <a:xfrm>
            <a:off x="0" y="1280160"/>
            <a:ext cx="533400" cy="228600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>
            <a:off x="590550" y="1280160"/>
            <a:ext cx="8553450" cy="228600"/>
          </a:xfrm>
          <a:prstGeom prst="rect">
            <a:avLst/>
          </a:prstGeom>
          <a:solidFill>
            <a:schemeClr val="accent1">
              <a:alpha val="100000"/>
            </a:schemeClr>
          </a:solidFill>
          <a:ln w="50800" cap="rnd" cmpd="dbl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0" y="1272222"/>
            <a:ext cx="533400" cy="244476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eaLnBrk="1" latinLnBrk="0" hangingPunct="1">
              <a:defRPr kumimoji="0" sz="1400" b="1">
                <a:solidFill>
                  <a:srgbClr val="FFFFFF"/>
                </a:solidFill>
              </a:defRPr>
            </a:lvl1pPr>
          </a:lstStyle>
          <a:p>
            <a:fld id="{BCDB7C3D-FA14-4CCB-917C-2BB335CD9E67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805" r:id="rId1"/>
    <p:sldLayoutId id="2147483806" r:id="rId2"/>
    <p:sldLayoutId id="2147483807" r:id="rId3"/>
    <p:sldLayoutId id="2147483808" r:id="rId4"/>
    <p:sldLayoutId id="2147483809" r:id="rId5"/>
    <p:sldLayoutId id="2147483810" r:id="rId6"/>
    <p:sldLayoutId id="2147483811" r:id="rId7"/>
    <p:sldLayoutId id="2147483812" r:id="rId8"/>
    <p:sldLayoutId id="2147483813" r:id="rId9"/>
    <p:sldLayoutId id="2147483814" r:id="rId10"/>
    <p:sldLayoutId id="2147483815" r:id="rId11"/>
  </p:sldLayoutIdLst>
  <p:txStyles>
    <p:titleStyle>
      <a:lvl1pPr algn="l" rtl="0" eaLnBrk="1" latinLnBrk="0" hangingPunct="1">
        <a:spcBef>
          <a:spcPct val="0"/>
        </a:spcBef>
        <a:buNone/>
        <a:defRPr kumimoji="0" sz="44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ts val="700"/>
        </a:spcBef>
        <a:buClr>
          <a:schemeClr val="accent2"/>
        </a:buClr>
        <a:buSzPct val="60000"/>
        <a:buFont typeface="Wingdings"/>
        <a:buChar char=""/>
        <a:defRPr kumimoji="0" sz="29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550"/>
        </a:spcBef>
        <a:buClr>
          <a:schemeClr val="accent1"/>
        </a:buClr>
        <a:buSzPct val="70000"/>
        <a:buFont typeface="Wingdings 2"/>
        <a:buChar char="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28600" algn="l" rtl="0" eaLnBrk="1" latinLnBrk="0" hangingPunct="1">
        <a:spcBef>
          <a:spcPts val="500"/>
        </a:spcBef>
        <a:buClr>
          <a:schemeClr val="accent2"/>
        </a:buClr>
        <a:buSzPct val="75000"/>
        <a:buFont typeface="Wingdings"/>
        <a:buChar char=""/>
        <a:defRPr kumimoji="0" sz="23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indent="-228600" algn="l" rtl="0" eaLnBrk="1" latinLnBrk="0" hangingPunct="1">
        <a:spcBef>
          <a:spcPts val="400"/>
        </a:spcBef>
        <a:buClr>
          <a:schemeClr val="accent3"/>
        </a:buClr>
        <a:buSzPct val="7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indent="-228600" algn="l" rtl="0" eaLnBrk="1" latinLnBrk="0" hangingPunct="1">
        <a:spcBef>
          <a:spcPts val="400"/>
        </a:spcBef>
        <a:buClr>
          <a:schemeClr val="accent4"/>
        </a:buClr>
        <a:buSzPct val="65000"/>
        <a:buFont typeface="Wingdings"/>
        <a:buChar char="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103120" indent="-228600" algn="l" rtl="0" eaLnBrk="1" latinLnBrk="0" hangingPunct="1">
        <a:spcBef>
          <a:spcPct val="20000"/>
        </a:spcBef>
        <a:buClr>
          <a:schemeClr val="accent1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2377440" indent="-228600" algn="l" rtl="0" eaLnBrk="1" latinLnBrk="0" hangingPunct="1">
        <a:spcBef>
          <a:spcPct val="20000"/>
        </a:spcBef>
        <a:buClr>
          <a:schemeClr val="accent2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651760" indent="-228600" algn="l" rtl="0" eaLnBrk="1" latinLnBrk="0" hangingPunct="1">
        <a:spcBef>
          <a:spcPct val="20000"/>
        </a:spcBef>
        <a:buClr>
          <a:schemeClr val="accent3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8pPr>
      <a:lvl9pPr marL="2926080" indent="-228600" algn="l" rtl="0" eaLnBrk="1" latinLnBrk="0" hangingPunct="1">
        <a:spcBef>
          <a:spcPct val="20000"/>
        </a:spcBef>
        <a:buClr>
          <a:schemeClr val="accent4"/>
        </a:buClr>
        <a:buFont typeface="Wingdings"/>
        <a:buChar char="§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7.jpeg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jpeg"/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Colorful Arrangements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By </a:t>
            </a:r>
            <a:r>
              <a:rPr lang="en-US" dirty="0" err="1" smtClean="0"/>
              <a:t>Kristyn</a:t>
            </a:r>
            <a:r>
              <a:rPr lang="en-US" dirty="0" smtClean="0"/>
              <a:t> Gee &amp; </a:t>
            </a:r>
            <a:r>
              <a:rPr lang="en-US" dirty="0" err="1" smtClean="0"/>
              <a:t>Kalvin</a:t>
            </a:r>
            <a:r>
              <a:rPr lang="en-US" dirty="0" smtClean="0"/>
              <a:t> Lam</a:t>
            </a:r>
            <a:endParaRPr lang="en-US" dirty="0"/>
          </a:p>
        </p:txBody>
      </p:sp>
      <p:pic>
        <p:nvPicPr>
          <p:cNvPr id="5" name="Picture 4" descr="fabric of my life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362200" y="1066800"/>
            <a:ext cx="3409950" cy="3314700"/>
          </a:xfrm>
          <a:prstGeom prst="rect">
            <a:avLst/>
          </a:prstGeo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Rainbow Grass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Colorful grass that easily brings beauty to your home</a:t>
            </a:r>
          </a:p>
          <a:p>
            <a:r>
              <a:rPr lang="en-US" dirty="0" smtClean="0"/>
              <a:t>Easy to install and maintain</a:t>
            </a:r>
          </a:p>
          <a:p>
            <a:r>
              <a:rPr lang="en-US" dirty="0" smtClean="0"/>
              <a:t>Manufactured in Northern California</a:t>
            </a:r>
            <a:endParaRPr lang="en-US" dirty="0"/>
          </a:p>
        </p:txBody>
      </p:sp>
      <p:pic>
        <p:nvPicPr>
          <p:cNvPr id="8" name="Picture 7" descr="sod_pallet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2590800" y="3718560"/>
            <a:ext cx="3048000" cy="2705100"/>
          </a:xfrm>
          <a:prstGeom prst="rect">
            <a:avLst/>
          </a:prstGeo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Product</a:t>
            </a:r>
            <a:endParaRPr lang="en-US" dirty="0"/>
          </a:p>
        </p:txBody>
      </p:sp>
      <p:pic>
        <p:nvPicPr>
          <p:cNvPr id="4" name="Content Placeholder 3" descr="pink grass.jpg"/>
          <p:cNvPicPr>
            <a:picLocks noGrp="1" noChangeAspect="1"/>
          </p:cNvPicPr>
          <p:nvPr>
            <p:ph sz="quarter" idx="1"/>
          </p:nvPr>
        </p:nvPicPr>
        <p:blipFill>
          <a:blip r:embed="rId2" cstate="print"/>
          <a:stretch>
            <a:fillRect/>
          </a:stretch>
        </p:blipFill>
        <p:spPr>
          <a:xfrm>
            <a:off x="533400" y="2057400"/>
            <a:ext cx="2886075" cy="1790700"/>
          </a:xfrm>
        </p:spPr>
      </p:pic>
      <p:pic>
        <p:nvPicPr>
          <p:cNvPr id="6" name="Picture 5" descr="yellow gra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533400" y="4386072"/>
            <a:ext cx="2895600" cy="2084832"/>
          </a:xfrm>
          <a:prstGeom prst="rect">
            <a:avLst/>
          </a:prstGeom>
        </p:spPr>
      </p:pic>
      <p:pic>
        <p:nvPicPr>
          <p:cNvPr id="7" name="Picture 6" descr="purple grress.jpg"/>
          <p:cNvPicPr>
            <a:picLocks noChangeAspect="1"/>
          </p:cNvPicPr>
          <p:nvPr/>
        </p:nvPicPr>
        <p:blipFill>
          <a:blip r:embed="rId4" cstate="print"/>
          <a:stretch>
            <a:fillRect/>
          </a:stretch>
        </p:blipFill>
        <p:spPr>
          <a:xfrm>
            <a:off x="3962400" y="2590800"/>
            <a:ext cx="4572000" cy="2686050"/>
          </a:xfrm>
          <a:prstGeom prst="rect">
            <a:avLst/>
          </a:prstGeom>
        </p:spPr>
      </p:pic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Market and Competition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sz="3600" b="1" dirty="0" smtClean="0"/>
              <a:t>Target Market:</a:t>
            </a:r>
          </a:p>
          <a:p>
            <a:pPr lvl="1"/>
            <a:r>
              <a:rPr lang="en-US" dirty="0" smtClean="0"/>
              <a:t>Home owners, amusement parks, parks, gardens.</a:t>
            </a:r>
          </a:p>
          <a:p>
            <a:r>
              <a:rPr lang="en-US" sz="3600" b="1" dirty="0" smtClean="0"/>
              <a:t>Competition: </a:t>
            </a:r>
          </a:p>
          <a:p>
            <a:pPr lvl="1"/>
            <a:r>
              <a:rPr lang="en-US" dirty="0" smtClean="0"/>
              <a:t>Landscapers and florists</a:t>
            </a:r>
          </a:p>
          <a:p>
            <a:pPr>
              <a:buNone/>
            </a:pPr>
            <a:endParaRPr lang="en-US" dirty="0"/>
          </a:p>
        </p:txBody>
      </p:sp>
      <p:pic>
        <p:nvPicPr>
          <p:cNvPr id="4" name="Picture 3" descr="disney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1905000" y="3886200"/>
            <a:ext cx="4724400" cy="2666924"/>
          </a:xfrm>
          <a:prstGeom prst="rect">
            <a:avLst/>
          </a:prstGeom>
        </p:spPr>
      </p:pic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Price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It would cost about $1 per square foot. </a:t>
            </a:r>
          </a:p>
          <a:p>
            <a:r>
              <a:rPr lang="en-US" dirty="0" smtClean="0"/>
              <a:t>The fertilizer to grow the grass, the climate to grow the grass, the employees that grow the grass.</a:t>
            </a:r>
          </a:p>
          <a:p>
            <a:r>
              <a:rPr lang="en-US" dirty="0" smtClean="0"/>
              <a:t>Adaptation</a:t>
            </a:r>
          </a:p>
          <a:p>
            <a:pPr lvl="1"/>
            <a:r>
              <a:rPr lang="en-US" dirty="0" smtClean="0"/>
              <a:t>Would not need any modification to be sold internationally.</a:t>
            </a:r>
            <a:endParaRPr lang="en-US" dirty="0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Sourcing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quarter" idx="1"/>
          </p:nvPr>
        </p:nvSpPr>
        <p:spPr/>
        <p:txBody>
          <a:bodyPr/>
          <a:lstStyle/>
          <a:p>
            <a:r>
              <a:rPr lang="en-US" dirty="0" smtClean="0"/>
              <a:t>We will be make-sourcing our product</a:t>
            </a:r>
          </a:p>
          <a:p>
            <a:r>
              <a:rPr lang="en-US" dirty="0" smtClean="0"/>
              <a:t>Have our own seeds.</a:t>
            </a:r>
          </a:p>
          <a:p>
            <a:r>
              <a:rPr lang="en-US" dirty="0" smtClean="0"/>
              <a:t>Hire and train employees to grow the grass</a:t>
            </a:r>
            <a:endParaRPr lang="en-US" dirty="0"/>
          </a:p>
        </p:txBody>
      </p:sp>
      <p:pic>
        <p:nvPicPr>
          <p:cNvPr id="5" name="Picture 4" descr="seeds.jp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62000" y="3962400"/>
            <a:ext cx="3124200" cy="2095051"/>
          </a:xfrm>
          <a:prstGeom prst="rect">
            <a:avLst/>
          </a:prstGeom>
        </p:spPr>
      </p:pic>
      <p:pic>
        <p:nvPicPr>
          <p:cNvPr id="6" name="Picture 5" descr="bluegrass.jpg"/>
          <p:cNvPicPr>
            <a:picLocks noChangeAspect="1"/>
          </p:cNvPicPr>
          <p:nvPr/>
        </p:nvPicPr>
        <p:blipFill>
          <a:blip r:embed="rId3" cstate="print"/>
          <a:stretch>
            <a:fillRect/>
          </a:stretch>
        </p:blipFill>
        <p:spPr>
          <a:xfrm>
            <a:off x="4724400" y="3886200"/>
            <a:ext cx="2857500" cy="2133600"/>
          </a:xfrm>
          <a:prstGeom prst="rect">
            <a:avLst/>
          </a:prstGeom>
        </p:spPr>
      </p:pic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Median">
  <a:themeElements>
    <a:clrScheme name="Median">
      <a:dk1>
        <a:sysClr val="windowText" lastClr="000000"/>
      </a:dk1>
      <a:lt1>
        <a:sysClr val="window" lastClr="FFFFFF"/>
      </a:lt1>
      <a:dk2>
        <a:srgbClr val="775F55"/>
      </a:dk2>
      <a:lt2>
        <a:srgbClr val="EBDDC3"/>
      </a:lt2>
      <a:accent1>
        <a:srgbClr val="94B6D2"/>
      </a:accent1>
      <a:accent2>
        <a:srgbClr val="DD8047"/>
      </a:accent2>
      <a:accent3>
        <a:srgbClr val="A5AB81"/>
      </a:accent3>
      <a:accent4>
        <a:srgbClr val="D8B25C"/>
      </a:accent4>
      <a:accent5>
        <a:srgbClr val="7BA79D"/>
      </a:accent5>
      <a:accent6>
        <a:srgbClr val="968C8C"/>
      </a:accent6>
      <a:hlink>
        <a:srgbClr val="F7B615"/>
      </a:hlink>
      <a:folHlink>
        <a:srgbClr val="704404"/>
      </a:folHlink>
    </a:clrScheme>
    <a:fontScheme name="Median">
      <a:maj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HGPｺﾞｼｯｸE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Median">
      <a:fillStyleLst>
        <a:solidFill>
          <a:schemeClr val="phClr"/>
        </a:solidFill>
        <a:solidFill>
          <a:schemeClr val="phClr">
            <a:tint val="50000"/>
          </a:schemeClr>
        </a:solidFill>
        <a:solidFill>
          <a:schemeClr val="phClr"/>
        </a:solidFill>
      </a:fillStyleLst>
      <a:lnStyleLst>
        <a:ln w="1000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47625" cap="flat" cmpd="dbl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300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  <a:scene3d>
            <a:camera prst="isometricTopDown" fov="0">
              <a:rot lat="0" lon="0" rev="0"/>
            </a:camera>
            <a:lightRig rig="balanced" dir="t">
              <a:rot lat="0" lon="0" rev="13800000"/>
            </a:lightRig>
          </a:scene3d>
          <a:sp3d extrusionH="12700" prstMaterial="plastic">
            <a:bevelT w="38100" h="25400" prst="softRound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  <a:blipFill>
          <a:blip xmlns:r="http://schemas.openxmlformats.org/officeDocument/2006/relationships" r:embed="rId2">
            <a:duotone>
              <a:schemeClr val="phClr">
                <a:shade val="90000"/>
                <a:satMod val="140000"/>
              </a:schemeClr>
              <a:schemeClr val="phClr">
                <a:satMod val="12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Median</Template>
  <TotalTime>138</TotalTime>
  <Words>114</Words>
  <Application>Microsoft Office PowerPoint</Application>
  <PresentationFormat>On-screen Show (4:3)</PresentationFormat>
  <Paragraphs>22</Paragraphs>
  <Slides>6</Slides>
  <Notes>1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Median</vt:lpstr>
      <vt:lpstr>Colorful Arrangements</vt:lpstr>
      <vt:lpstr>Rainbow Grass</vt:lpstr>
      <vt:lpstr>Product</vt:lpstr>
      <vt:lpstr>Market and Competition</vt:lpstr>
      <vt:lpstr>Price</vt:lpstr>
      <vt:lpstr>Sourcing</vt:lpstr>
    </vt:vector>
  </TitlesOfParts>
  <Company>AUSD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Rainbow Grass</dc:title>
  <dc:creator>1095110</dc:creator>
  <cp:lastModifiedBy>1095110</cp:lastModifiedBy>
  <cp:revision>16</cp:revision>
  <dcterms:created xsi:type="dcterms:W3CDTF">2014-03-07T17:48:38Z</dcterms:created>
  <dcterms:modified xsi:type="dcterms:W3CDTF">2014-03-11T17:32:37Z</dcterms:modified>
</cp:coreProperties>
</file>